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780928"/>
            <a:ext cx="5637010" cy="3096344"/>
          </a:xfrm>
        </p:spPr>
        <p:txBody>
          <a:bodyPr>
            <a:normAutofit/>
          </a:bodyPr>
          <a:lstStyle/>
          <a:p>
            <a:pPr lvl="0" algn="ctr">
              <a:buClr>
                <a:srgbClr val="F14124">
                  <a:lumMod val="75000"/>
                </a:srgbClr>
              </a:buClr>
            </a:pPr>
            <a:r>
              <a:rPr lang="ru-RU" b="1" dirty="0">
                <a:solidFill>
                  <a:srgbClr val="212745"/>
                </a:solidFill>
              </a:rPr>
              <a:t>«</a:t>
            </a:r>
            <a:r>
              <a:rPr lang="en-US" b="1" dirty="0">
                <a:solidFill>
                  <a:srgbClr val="212745"/>
                </a:solidFill>
              </a:rPr>
              <a:t>SMS-</a:t>
            </a:r>
            <a:r>
              <a:rPr lang="ru-RU" b="1" dirty="0">
                <a:solidFill>
                  <a:srgbClr val="212745"/>
                </a:solidFill>
              </a:rPr>
              <a:t>дети» группа «Улыбка»</a:t>
            </a:r>
          </a:p>
          <a:p>
            <a:pPr lvl="0" algn="ctr">
              <a:buClr>
                <a:srgbClr val="F14124">
                  <a:lumMod val="75000"/>
                </a:srgbClr>
              </a:buClr>
            </a:pPr>
            <a:r>
              <a:rPr lang="ru-RU" b="1" dirty="0">
                <a:solidFill>
                  <a:srgbClr val="FF0000"/>
                </a:solidFill>
              </a:rPr>
              <a:t>Акция:</a:t>
            </a:r>
          </a:p>
          <a:p>
            <a:pPr lvl="0">
              <a:buClr>
                <a:srgbClr val="F14124">
                  <a:lumMod val="75000"/>
                </a:srgbClr>
              </a:buClr>
            </a:pP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«Сообщи, где торгуют смертью»</a:t>
            </a:r>
            <a:endParaRPr lang="ru-RU" b="1" dirty="0">
              <a:solidFill>
                <a:srgbClr val="FF0000"/>
              </a:solidFill>
            </a:endParaRPr>
          </a:p>
          <a:p>
            <a:pPr lvl="0" algn="ctr">
              <a:buClr>
                <a:srgbClr val="F14124">
                  <a:lumMod val="75000"/>
                </a:srgbClr>
              </a:buClr>
            </a:pPr>
            <a:r>
              <a:rPr lang="ru-RU" b="1" i="1" dirty="0">
                <a:solidFill>
                  <a:srgbClr val="212745"/>
                </a:solidFill>
              </a:rPr>
              <a:t>Руководитель группы: </a:t>
            </a:r>
          </a:p>
          <a:p>
            <a:pPr lvl="0" algn="ctr">
              <a:buClr>
                <a:srgbClr val="F14124">
                  <a:lumMod val="75000"/>
                </a:srgbClr>
              </a:buClr>
            </a:pPr>
            <a:r>
              <a:rPr lang="ru-RU" b="1" i="1" dirty="0" err="1">
                <a:solidFill>
                  <a:srgbClr val="212745"/>
                </a:solidFill>
              </a:rPr>
              <a:t>Халиуллина</a:t>
            </a:r>
            <a:r>
              <a:rPr lang="ru-RU" b="1" i="1" dirty="0">
                <a:solidFill>
                  <a:srgbClr val="212745"/>
                </a:solidFill>
              </a:rPr>
              <a:t> </a:t>
            </a:r>
            <a:r>
              <a:rPr lang="ru-RU" b="1" i="1" dirty="0" err="1">
                <a:solidFill>
                  <a:srgbClr val="212745"/>
                </a:solidFill>
              </a:rPr>
              <a:t>Рамзия</a:t>
            </a:r>
            <a:r>
              <a:rPr lang="ru-RU" b="1" i="1" dirty="0">
                <a:solidFill>
                  <a:srgbClr val="212745"/>
                </a:solidFill>
              </a:rPr>
              <a:t> </a:t>
            </a:r>
            <a:r>
              <a:rPr lang="ru-RU" b="1" i="1" dirty="0" err="1">
                <a:solidFill>
                  <a:srgbClr val="212745"/>
                </a:solidFill>
              </a:rPr>
              <a:t>Самигулловна</a:t>
            </a:r>
            <a:r>
              <a:rPr lang="ru-RU" b="1" i="1" dirty="0">
                <a:solidFill>
                  <a:srgbClr val="212745"/>
                </a:solidFill>
              </a:rPr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Степноозерская</a:t>
            </a: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ООШ» </a:t>
            </a:r>
            <a:r>
              <a:rPr lang="ru-RU" sz="28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Нурлатского</a:t>
            </a:r>
            <a:r>
              <a:rPr lang="ru-RU" sz="2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71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372168"/>
            <a:ext cx="8280919" cy="17931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Сообщи, где торгуют смертью</a:t>
            </a:r>
            <a:endParaRPr lang="ru-RU" dirty="0"/>
          </a:p>
        </p:txBody>
      </p:sp>
      <p:pic>
        <p:nvPicPr>
          <p:cNvPr id="1026" name="Picture 2" descr="C:\Users\РАМЗИЯ\Desktop\ФИПИ ОГЭ\IMG_113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4152900" cy="3111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4162372" y="2253889"/>
            <a:ext cx="501611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Гордость школы: трое из </a:t>
            </a:r>
          </a:p>
          <a:p>
            <a:r>
              <a:rPr lang="ru-RU" sz="2800" dirty="0" smtClean="0"/>
              <a:t>девятиклассников получили </a:t>
            </a:r>
          </a:p>
          <a:p>
            <a:r>
              <a:rPr lang="ru-RU" sz="2800" dirty="0" smtClean="0"/>
              <a:t>серебряную медаль по ГТО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381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4372168"/>
            <a:ext cx="7766248" cy="114300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РАМЗИЯ\Desktop\ФИПИ ОГЭ\IMG_1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6672"/>
            <a:ext cx="4729553" cy="35435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700808"/>
            <a:ext cx="24945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Родители </a:t>
            </a:r>
            <a:r>
              <a:rPr lang="ru-RU" dirty="0" smtClean="0"/>
              <a:t>заполняли</a:t>
            </a:r>
            <a:endParaRPr lang="ru-RU" dirty="0" smtClean="0"/>
          </a:p>
          <a:p>
            <a:r>
              <a:rPr lang="ru-RU" dirty="0"/>
              <a:t>а</a:t>
            </a:r>
            <a:r>
              <a:rPr lang="ru-RU" dirty="0" smtClean="0"/>
              <a:t>нкеты </a:t>
            </a:r>
            <a:r>
              <a:rPr lang="ru-RU" dirty="0" smtClean="0"/>
              <a:t>по программе</a:t>
            </a:r>
          </a:p>
          <a:p>
            <a:r>
              <a:rPr lang="ru-RU" dirty="0" smtClean="0"/>
              <a:t>«Путь к успеху»</a:t>
            </a:r>
            <a:endParaRPr lang="ru-RU" dirty="0"/>
          </a:p>
        </p:txBody>
      </p:sp>
      <p:pic>
        <p:nvPicPr>
          <p:cNvPr id="1026" name="Picture 2" descr="C:\Users\РАМЗИЯ\Desktop\ФИПИ ОГЭ\IMG_12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70" y="3356992"/>
            <a:ext cx="4152900" cy="3111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</TotalTime>
  <Words>59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МБОУ «Степноозерская ООШ» Нурлатского муниципального района РТ</vt:lpstr>
      <vt:lpstr>Сообщи, где торгуют смертью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3</cp:revision>
  <dcterms:created xsi:type="dcterms:W3CDTF">2017-11-27T09:34:32Z</dcterms:created>
  <dcterms:modified xsi:type="dcterms:W3CDTF">2017-11-27T13:03:42Z</dcterms:modified>
</cp:coreProperties>
</file>